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5999738" cy="43200638"/>
  <p:notesSz cx="6858000" cy="9144000"/>
  <p:defaultTextStyle>
    <a:defPPr>
      <a:defRPr lang="es-ES"/>
    </a:defPPr>
    <a:lvl1pPr marL="0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1pPr>
    <a:lvl2pPr marL="1900809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2pPr>
    <a:lvl3pPr marL="3801618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3pPr>
    <a:lvl4pPr marL="5702427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4pPr>
    <a:lvl5pPr marL="7603236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5pPr>
    <a:lvl6pPr marL="9504045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6pPr>
    <a:lvl7pPr marL="11404854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7pPr>
    <a:lvl8pPr marL="13305663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8pPr>
    <a:lvl9pPr marL="15206472" algn="l" defTabSz="3801618" rtl="0" eaLnBrk="1" latinLnBrk="0" hangingPunct="1">
      <a:defRPr sz="74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17" d="100"/>
          <a:sy n="17" d="100"/>
        </p:scale>
        <p:origin x="216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981" y="7070108"/>
            <a:ext cx="30599777" cy="15040222"/>
          </a:xfrm>
        </p:spPr>
        <p:txBody>
          <a:bodyPr anchor="b"/>
          <a:lstStyle>
            <a:lvl1pPr algn="ctr">
              <a:defRPr sz="2362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67" y="22690338"/>
            <a:ext cx="26999804" cy="10430151"/>
          </a:xfrm>
        </p:spPr>
        <p:txBody>
          <a:bodyPr/>
          <a:lstStyle>
            <a:lvl1pPr marL="0" indent="0" algn="ctr">
              <a:buNone/>
              <a:defRPr sz="9449"/>
            </a:lvl1pPr>
            <a:lvl2pPr marL="1799996" indent="0" algn="ctr">
              <a:buNone/>
              <a:defRPr sz="7874"/>
            </a:lvl2pPr>
            <a:lvl3pPr marL="3599993" indent="0" algn="ctr">
              <a:buNone/>
              <a:defRPr sz="7087"/>
            </a:lvl3pPr>
            <a:lvl4pPr marL="5399989" indent="0" algn="ctr">
              <a:buNone/>
              <a:defRPr sz="6299"/>
            </a:lvl4pPr>
            <a:lvl5pPr marL="7199986" indent="0" algn="ctr">
              <a:buNone/>
              <a:defRPr sz="6299"/>
            </a:lvl5pPr>
            <a:lvl6pPr marL="8999982" indent="0" algn="ctr">
              <a:buNone/>
              <a:defRPr sz="6299"/>
            </a:lvl6pPr>
            <a:lvl7pPr marL="10799978" indent="0" algn="ctr">
              <a:buNone/>
              <a:defRPr sz="6299"/>
            </a:lvl7pPr>
            <a:lvl8pPr marL="12599975" indent="0" algn="ctr">
              <a:buNone/>
              <a:defRPr sz="6299"/>
            </a:lvl8pPr>
            <a:lvl9pPr marL="14399971" indent="0" algn="ctr">
              <a:buNone/>
              <a:defRPr sz="6299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594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235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2314" y="2300034"/>
            <a:ext cx="7762444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4984" y="2300034"/>
            <a:ext cx="22837334" cy="366105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902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308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234" y="10770172"/>
            <a:ext cx="31049774" cy="17970262"/>
          </a:xfrm>
        </p:spPr>
        <p:txBody>
          <a:bodyPr anchor="b"/>
          <a:lstStyle>
            <a:lvl1pPr>
              <a:defRPr sz="2362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234" y="28910440"/>
            <a:ext cx="31049774" cy="9450136"/>
          </a:xfrm>
        </p:spPr>
        <p:txBody>
          <a:bodyPr/>
          <a:lstStyle>
            <a:lvl1pPr marL="0" indent="0">
              <a:buNone/>
              <a:defRPr sz="9449">
                <a:solidFill>
                  <a:schemeClr val="tx1"/>
                </a:solidFill>
              </a:defRPr>
            </a:lvl1pPr>
            <a:lvl2pPr marL="1799996" indent="0">
              <a:buNone/>
              <a:defRPr sz="7874">
                <a:solidFill>
                  <a:schemeClr val="tx1">
                    <a:tint val="75000"/>
                  </a:schemeClr>
                </a:solidFill>
              </a:defRPr>
            </a:lvl2pPr>
            <a:lvl3pPr marL="3599993" indent="0">
              <a:buNone/>
              <a:defRPr sz="7087">
                <a:solidFill>
                  <a:schemeClr val="tx1">
                    <a:tint val="75000"/>
                  </a:schemeClr>
                </a:solidFill>
              </a:defRPr>
            </a:lvl3pPr>
            <a:lvl4pPr marL="5399989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4pPr>
            <a:lvl5pPr marL="7199986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5pPr>
            <a:lvl6pPr marL="8999982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6pPr>
            <a:lvl7pPr marL="10799978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7pPr>
            <a:lvl8pPr marL="12599975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8pPr>
            <a:lvl9pPr marL="14399971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388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4982" y="11500170"/>
            <a:ext cx="15299889" cy="2741040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4867" y="11500170"/>
            <a:ext cx="15299889" cy="2741040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189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300044"/>
            <a:ext cx="31049774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675" y="10590160"/>
            <a:ext cx="15229574" cy="5190073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9675" y="15780233"/>
            <a:ext cx="15229574" cy="2321034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4869" y="10590160"/>
            <a:ext cx="15304578" cy="5190073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4869" y="15780233"/>
            <a:ext cx="15304578" cy="2321034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476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479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222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880042"/>
            <a:ext cx="11610853" cy="10080149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4578" y="6220102"/>
            <a:ext cx="18224867" cy="30700453"/>
          </a:xfrm>
        </p:spPr>
        <p:txBody>
          <a:bodyPr/>
          <a:lstStyle>
            <a:lvl1pPr>
              <a:defRPr sz="12598"/>
            </a:lvl1pPr>
            <a:lvl2pPr>
              <a:defRPr sz="11024"/>
            </a:lvl2pPr>
            <a:lvl3pPr>
              <a:defRPr sz="9449"/>
            </a:lvl3pPr>
            <a:lvl4pPr>
              <a:defRPr sz="7874"/>
            </a:lvl4pPr>
            <a:lvl5pPr>
              <a:defRPr sz="7874"/>
            </a:lvl5pPr>
            <a:lvl6pPr>
              <a:defRPr sz="7874"/>
            </a:lvl6pPr>
            <a:lvl7pPr>
              <a:defRPr sz="7874"/>
            </a:lvl7pPr>
            <a:lvl8pPr>
              <a:defRPr sz="7874"/>
            </a:lvl8pPr>
            <a:lvl9pPr>
              <a:defRPr sz="7874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2960191"/>
            <a:ext cx="11610853" cy="24010358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470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880042"/>
            <a:ext cx="11610853" cy="10080149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4578" y="6220102"/>
            <a:ext cx="18224867" cy="30700453"/>
          </a:xfrm>
        </p:spPr>
        <p:txBody>
          <a:bodyPr anchor="t"/>
          <a:lstStyle>
            <a:lvl1pPr marL="0" indent="0">
              <a:buNone/>
              <a:defRPr sz="12598"/>
            </a:lvl1pPr>
            <a:lvl2pPr marL="1799996" indent="0">
              <a:buNone/>
              <a:defRPr sz="11024"/>
            </a:lvl2pPr>
            <a:lvl3pPr marL="3599993" indent="0">
              <a:buNone/>
              <a:defRPr sz="9449"/>
            </a:lvl3pPr>
            <a:lvl4pPr marL="5399989" indent="0">
              <a:buNone/>
              <a:defRPr sz="7874"/>
            </a:lvl4pPr>
            <a:lvl5pPr marL="7199986" indent="0">
              <a:buNone/>
              <a:defRPr sz="7874"/>
            </a:lvl5pPr>
            <a:lvl6pPr marL="8999982" indent="0">
              <a:buNone/>
              <a:defRPr sz="7874"/>
            </a:lvl6pPr>
            <a:lvl7pPr marL="10799978" indent="0">
              <a:buNone/>
              <a:defRPr sz="7874"/>
            </a:lvl7pPr>
            <a:lvl8pPr marL="12599975" indent="0">
              <a:buNone/>
              <a:defRPr sz="7874"/>
            </a:lvl8pPr>
            <a:lvl9pPr marL="14399971" indent="0">
              <a:buNone/>
              <a:defRPr sz="787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2960191"/>
            <a:ext cx="11610853" cy="24010358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89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4982" y="2300044"/>
            <a:ext cx="31049774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4982" y="11500170"/>
            <a:ext cx="31049774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4982" y="40040601"/>
            <a:ext cx="8099941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347E9-49B8-4796-BC13-78B13D22F187}" type="datetimeFigureOut">
              <a:rPr lang="es-CO" smtClean="0"/>
              <a:t>5/02/25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4913" y="40040601"/>
            <a:ext cx="1214991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4815" y="40040601"/>
            <a:ext cx="8099941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AD6A7-3375-465E-9554-CB0828A4B95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899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599993" rtl="0" eaLnBrk="1" latinLnBrk="0" hangingPunct="1">
        <a:lnSpc>
          <a:spcPct val="90000"/>
        </a:lnSpc>
        <a:spcBef>
          <a:spcPct val="0"/>
        </a:spcBef>
        <a:buNone/>
        <a:defRPr sz="173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9998" indent="-899998" algn="l" defTabSz="3599993" rtl="0" eaLnBrk="1" latinLnBrk="0" hangingPunct="1">
        <a:lnSpc>
          <a:spcPct val="90000"/>
        </a:lnSpc>
        <a:spcBef>
          <a:spcPts val="3937"/>
        </a:spcBef>
        <a:buFont typeface="Arial" panose="020B0604020202020204" pitchFamily="34" charset="0"/>
        <a:buChar char="•"/>
        <a:defRPr sz="11024" kern="1200">
          <a:solidFill>
            <a:schemeClr val="tx1"/>
          </a:solidFill>
          <a:latin typeface="+mn-lt"/>
          <a:ea typeface="+mn-ea"/>
          <a:cs typeface="+mn-cs"/>
        </a:defRPr>
      </a:lvl1pPr>
      <a:lvl2pPr marL="2699995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499991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874" kern="1200">
          <a:solidFill>
            <a:schemeClr val="tx1"/>
          </a:solidFill>
          <a:latin typeface="+mn-lt"/>
          <a:ea typeface="+mn-ea"/>
          <a:cs typeface="+mn-cs"/>
        </a:defRPr>
      </a:lvl3pPr>
      <a:lvl4pPr marL="629998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8099984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9899980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997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9973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9969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1pPr>
      <a:lvl2pPr marL="179999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2pPr>
      <a:lvl3pPr marL="3599993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719998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8999982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0799978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2599975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4399971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649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0</Words>
  <Application>Microsoft Macintosh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Eduardo Martinez Bermudez</dc:creator>
  <cp:lastModifiedBy>Lucy González</cp:lastModifiedBy>
  <cp:revision>3</cp:revision>
  <dcterms:created xsi:type="dcterms:W3CDTF">2023-07-14T19:36:21Z</dcterms:created>
  <dcterms:modified xsi:type="dcterms:W3CDTF">2025-02-05T22:31:50Z</dcterms:modified>
</cp:coreProperties>
</file>